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1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7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4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0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8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4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2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8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4ADF1-8E77-49B0-BC3E-B6899B3EB12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2D43D-A1AC-45CF-B379-BB89513F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unicacionymenores.blogspot.com/2011/01/informe-sobre-la-relacion-de-los.html" TargetMode="Externa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Chapter 5.1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Je </a:t>
            </a:r>
            <a:r>
              <a:rPr lang="en-US" sz="4000" dirty="0" err="1">
                <a:latin typeface="Comic Sans MS" panose="030F0702030302020204" pitchFamily="66" charset="0"/>
              </a:rPr>
              <a:t>jou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4000" dirty="0">
                <a:latin typeface="Comic Sans MS" panose="030F0702030302020204" pitchFamily="66" charset="0"/>
              </a:rPr>
              <a:t> au basket.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Nous </a:t>
            </a:r>
            <a:r>
              <a:rPr lang="en-US" sz="4000" dirty="0" err="1">
                <a:latin typeface="Comic Sans MS" panose="030F0702030302020204" pitchFamily="66" charset="0"/>
              </a:rPr>
              <a:t>jou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ons</a:t>
            </a:r>
            <a:r>
              <a:rPr lang="en-US" sz="4000" dirty="0">
                <a:latin typeface="Comic Sans MS" panose="030F0702030302020204" pitchFamily="66" charset="0"/>
              </a:rPr>
              <a:t> au volley.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Elle </a:t>
            </a:r>
            <a:r>
              <a:rPr lang="en-US" sz="4000" dirty="0" err="1">
                <a:latin typeface="Comic Sans MS" panose="030F0702030302020204" pitchFamily="66" charset="0"/>
              </a:rPr>
              <a:t>jou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4000" dirty="0">
                <a:latin typeface="Comic Sans MS" panose="030F0702030302020204" pitchFamily="66" charset="0"/>
              </a:rPr>
              <a:t> au hockey.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Elles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jou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ent</a:t>
            </a:r>
            <a:r>
              <a:rPr lang="en-US" sz="4000" dirty="0">
                <a:latin typeface="Comic Sans MS" panose="030F0702030302020204" pitchFamily="66" charset="0"/>
              </a:rPr>
              <a:t> au tennis.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88" y="4664461"/>
            <a:ext cx="1854013" cy="2066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475" y="4929833"/>
            <a:ext cx="1965848" cy="1680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382" y="4745248"/>
            <a:ext cx="1647825" cy="1905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EE66B67-46AF-441B-A2EE-A429C76BDC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847" y="4472518"/>
            <a:ext cx="2129117" cy="198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89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Comic Sans MS" panose="030F0702030302020204" pitchFamily="66" charset="0"/>
              </a:rPr>
              <a:t>Tu </a:t>
            </a:r>
            <a:r>
              <a:rPr lang="en-US" sz="4000" dirty="0" err="1">
                <a:latin typeface="Comic Sans MS" panose="030F0702030302020204" pitchFamily="66" charset="0"/>
              </a:rPr>
              <a:t>jou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dirty="0">
                <a:latin typeface="Comic Sans MS" panose="030F0702030302020204" pitchFamily="66" charset="0"/>
              </a:rPr>
              <a:t>du piano.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Il </a:t>
            </a:r>
            <a:r>
              <a:rPr lang="en-US" sz="4000" dirty="0" err="1">
                <a:latin typeface="Comic Sans MS" panose="030F0702030302020204" pitchFamily="66" charset="0"/>
              </a:rPr>
              <a:t>jou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4000" dirty="0">
                <a:latin typeface="Comic Sans MS" panose="030F0702030302020204" pitchFamily="66" charset="0"/>
              </a:rPr>
              <a:t> de la batterie.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Vous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jou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ez</a:t>
            </a:r>
            <a:r>
              <a:rPr lang="en-US" sz="4000" dirty="0">
                <a:latin typeface="Comic Sans MS" panose="030F0702030302020204" pitchFamily="66" charset="0"/>
              </a:rPr>
              <a:t> de la </a:t>
            </a:r>
            <a:r>
              <a:rPr lang="en-US" sz="4000" dirty="0" err="1">
                <a:latin typeface="Comic Sans MS" panose="030F0702030302020204" pitchFamily="66" charset="0"/>
              </a:rPr>
              <a:t>guitare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Ils</a:t>
            </a:r>
            <a:r>
              <a:rPr lang="en-US" sz="4000">
                <a:latin typeface="Comic Sans MS" panose="030F0702030302020204" pitchFamily="66" charset="0"/>
              </a:rPr>
              <a:t> jou</a:t>
            </a:r>
            <a:r>
              <a:rPr lang="en-US" sz="4000">
                <a:solidFill>
                  <a:srgbClr val="FF0000"/>
                </a:solidFill>
                <a:latin typeface="Comic Sans MS" panose="030F0702030302020204" pitchFamily="66" charset="0"/>
              </a:rPr>
              <a:t>ent</a:t>
            </a:r>
            <a:r>
              <a:rPr lang="en-US" sz="4000" dirty="0">
                <a:latin typeface="Comic Sans MS" panose="030F0702030302020204" pitchFamily="66" charset="0"/>
              </a:rPr>
              <a:t> à des </a:t>
            </a:r>
            <a:r>
              <a:rPr lang="en-US" sz="4000" dirty="0" err="1">
                <a:latin typeface="Comic Sans MS" panose="030F0702030302020204" pitchFamily="66" charset="0"/>
              </a:rPr>
              <a:t>jeux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vidéos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81" y="4890013"/>
            <a:ext cx="1990947" cy="18879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318494" y="4984053"/>
            <a:ext cx="1659544" cy="143019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E2D01D-87C4-45D9-A2F3-4DAE5170FA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994" y="4984054"/>
            <a:ext cx="1549634" cy="157157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1D6820E-9B0A-4D54-A79D-4A9636DA6F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364768" y="4457245"/>
            <a:ext cx="3091143" cy="232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Il/</a:t>
            </a:r>
            <a:r>
              <a:rPr lang="en-US" sz="4000" dirty="0" err="1">
                <a:latin typeface="Comic Sans MS" panose="030F0702030302020204" pitchFamily="66" charset="0"/>
              </a:rPr>
              <a:t>elles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ne </a:t>
            </a:r>
            <a:r>
              <a:rPr lang="en-US" sz="4000" dirty="0" err="1">
                <a:latin typeface="Comic Sans MS" panose="030F0702030302020204" pitchFamily="66" charset="0"/>
              </a:rPr>
              <a:t>jouent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pas</a:t>
            </a:r>
            <a:r>
              <a:rPr lang="en-US" sz="4000" dirty="0">
                <a:latin typeface="Comic Sans MS" panose="030F0702030302020204" pitchFamily="66" charset="0"/>
              </a:rPr>
              <a:t> à des </a:t>
            </a:r>
            <a:r>
              <a:rPr lang="en-US" sz="4000" dirty="0" err="1">
                <a:latin typeface="Comic Sans MS" panose="030F0702030302020204" pitchFamily="66" charset="0"/>
              </a:rPr>
              <a:t>jeux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vidéos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078" y="3627858"/>
            <a:ext cx="3928275" cy="302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6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Je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fais</a:t>
            </a:r>
            <a:r>
              <a:rPr lang="en-US" sz="4000" dirty="0">
                <a:latin typeface="Comic Sans MS" panose="030F0702030302020204" pitchFamily="66" charset="0"/>
              </a:rPr>
              <a:t> du ski.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Nous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faisons</a:t>
            </a:r>
            <a:r>
              <a:rPr lang="en-US" sz="4000" dirty="0">
                <a:latin typeface="Comic Sans MS" panose="030F0702030302020204" pitchFamily="66" charset="0"/>
              </a:rPr>
              <a:t> du </a:t>
            </a:r>
            <a:r>
              <a:rPr lang="en-US" sz="4000" dirty="0" err="1">
                <a:latin typeface="Comic Sans MS" panose="030F0702030302020204" pitchFamily="66" charset="0"/>
              </a:rPr>
              <a:t>patin</a:t>
            </a:r>
            <a:r>
              <a:rPr lang="en-US" sz="4000" dirty="0">
                <a:latin typeface="Comic Sans MS" panose="030F0702030302020204" pitchFamily="66" charset="0"/>
              </a:rPr>
              <a:t> à glace.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Elle 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fait</a:t>
            </a:r>
            <a:r>
              <a:rPr lang="en-US" sz="4000" dirty="0">
                <a:latin typeface="Comic Sans MS" panose="030F0702030302020204" pitchFamily="66" charset="0"/>
              </a:rPr>
              <a:t> de la photo.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Elles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font</a:t>
            </a:r>
            <a:r>
              <a:rPr lang="en-US" sz="4000" dirty="0">
                <a:latin typeface="Comic Sans MS" panose="030F0702030302020204" pitchFamily="66" charset="0"/>
              </a:rPr>
              <a:t> du surf.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641028"/>
            <a:ext cx="2112085" cy="21120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409" y="4840943"/>
            <a:ext cx="1426227" cy="20170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221" y="4641028"/>
            <a:ext cx="2177527" cy="19869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926" y="4660627"/>
            <a:ext cx="2597057" cy="194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93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Il </a:t>
            </a:r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fait</a:t>
            </a:r>
            <a:r>
              <a:rPr lang="en-US" sz="3600" dirty="0">
                <a:latin typeface="Comic Sans MS" panose="030F0702030302020204" pitchFamily="66" charset="0"/>
              </a:rPr>
              <a:t> du jogging.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Tu </a:t>
            </a:r>
            <a:r>
              <a:rPr lang="en-US" sz="3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fais</a:t>
            </a:r>
            <a:r>
              <a:rPr lang="en-US" sz="3600" dirty="0">
                <a:latin typeface="Comic Sans MS" panose="030F0702030302020204" pitchFamily="66" charset="0"/>
              </a:rPr>
              <a:t> du </a:t>
            </a:r>
            <a:r>
              <a:rPr lang="en-US" sz="3600" dirty="0" err="1">
                <a:latin typeface="Comic Sans MS" panose="030F0702030302020204" pitchFamily="66" charset="0"/>
              </a:rPr>
              <a:t>vélo</a:t>
            </a:r>
            <a:r>
              <a:rPr lang="en-US" sz="36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Ils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font</a:t>
            </a:r>
            <a:r>
              <a:rPr lang="en-US" sz="3600" dirty="0">
                <a:latin typeface="Comic Sans MS" panose="030F0702030302020204" pitchFamily="66" charset="0"/>
              </a:rPr>
              <a:t> du skate.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Il </a:t>
            </a:r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fait </a:t>
            </a:r>
            <a:r>
              <a:rPr lang="en-US" sz="3600" dirty="0">
                <a:latin typeface="Comic Sans MS" panose="030F0702030302020204" pitchFamily="66" charset="0"/>
              </a:rPr>
              <a:t>du </a:t>
            </a:r>
            <a:r>
              <a:rPr lang="en-US" sz="3600" dirty="0" err="1">
                <a:latin typeface="Comic Sans MS" panose="030F0702030302020204" pitchFamily="66" charset="0"/>
              </a:rPr>
              <a:t>théâtre</a:t>
            </a:r>
            <a:r>
              <a:rPr lang="en-US" sz="36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Je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fais</a:t>
            </a:r>
            <a:r>
              <a:rPr lang="en-US" sz="3600" dirty="0">
                <a:latin typeface="Comic Sans MS" panose="030F0702030302020204" pitchFamily="66" charset="0"/>
              </a:rPr>
              <a:t> de la </a:t>
            </a:r>
            <a:r>
              <a:rPr lang="en-US" sz="3600" dirty="0" err="1">
                <a:latin typeface="Comic Sans MS" panose="030F0702030302020204" pitchFamily="66" charset="0"/>
              </a:rPr>
              <a:t>vidéo</a:t>
            </a:r>
            <a:r>
              <a:rPr lang="en-US" sz="36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66" y="4932862"/>
            <a:ext cx="1567108" cy="18014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621" y="5093802"/>
            <a:ext cx="1419225" cy="1514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47" y="5208102"/>
            <a:ext cx="1704975" cy="14001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698" y="4932862"/>
            <a:ext cx="2140604" cy="19251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14D405-1C82-461C-9064-CA42742FE8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369" y="4224412"/>
            <a:ext cx="1791304" cy="2383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9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Comic Sans MS" panose="030F0702030302020204" pitchFamily="66" charset="0"/>
              </a:rPr>
              <a:t>Elles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ne</a:t>
            </a:r>
            <a:r>
              <a:rPr lang="en-US" sz="4000" dirty="0">
                <a:latin typeface="Comic Sans MS" panose="030F0702030302020204" pitchFamily="66" charset="0"/>
              </a:rPr>
              <a:t> font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pas</a:t>
            </a:r>
            <a:r>
              <a:rPr lang="en-US" sz="4000" dirty="0">
                <a:latin typeface="Comic Sans MS" panose="030F0702030302020204" pitchFamily="66" charset="0"/>
              </a:rPr>
              <a:t> du jogging.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532" y="3967163"/>
            <a:ext cx="27146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52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113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Chapter 5.1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Cedrone</dc:creator>
  <cp:lastModifiedBy>Patricia Cedrone</cp:lastModifiedBy>
  <cp:revision>16</cp:revision>
  <dcterms:created xsi:type="dcterms:W3CDTF">2016-04-07T19:14:38Z</dcterms:created>
  <dcterms:modified xsi:type="dcterms:W3CDTF">2018-02-26T21:03:30Z</dcterms:modified>
</cp:coreProperties>
</file>