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4ADF1-8E77-49B0-BC3E-B6899B3EB121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D43D-A1AC-45CF-B379-BB89513F2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414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4ADF1-8E77-49B0-BC3E-B6899B3EB121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D43D-A1AC-45CF-B379-BB89513F2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479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4ADF1-8E77-49B0-BC3E-B6899B3EB121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D43D-A1AC-45CF-B379-BB89513F2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949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4ADF1-8E77-49B0-BC3E-B6899B3EB121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D43D-A1AC-45CF-B379-BB89513F2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503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4ADF1-8E77-49B0-BC3E-B6899B3EB121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D43D-A1AC-45CF-B379-BB89513F2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886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4ADF1-8E77-49B0-BC3E-B6899B3EB121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D43D-A1AC-45CF-B379-BB89513F2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743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4ADF1-8E77-49B0-BC3E-B6899B3EB121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D43D-A1AC-45CF-B379-BB89513F2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821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4ADF1-8E77-49B0-BC3E-B6899B3EB121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D43D-A1AC-45CF-B379-BB89513F2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49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4ADF1-8E77-49B0-BC3E-B6899B3EB121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D43D-A1AC-45CF-B379-BB89513F2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5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4ADF1-8E77-49B0-BC3E-B6899B3EB121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D43D-A1AC-45CF-B379-BB89513F2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036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4ADF1-8E77-49B0-BC3E-B6899B3EB121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D43D-A1AC-45CF-B379-BB89513F2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181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A4ADF1-8E77-49B0-BC3E-B6899B3EB121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2D43D-A1AC-45CF-B379-BB89513F2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15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omunicacionymenores.blogspot.com/2011/01/informe-sobre-la-relacion-de-los.html" TargetMode="Externa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g"/><Relationship Id="rId5" Type="http://schemas.openxmlformats.org/officeDocument/2006/relationships/image" Target="../media/image17.jpg"/><Relationship Id="rId4" Type="http://schemas.openxmlformats.org/officeDocument/2006/relationships/image" Target="../media/image16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mic Sans MS" panose="030F0702030302020204" pitchFamily="66" charset="0"/>
              </a:rPr>
              <a:t>Chapter 5.1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Comic Sans MS" panose="030F0702030302020204" pitchFamily="66" charset="0"/>
              </a:rPr>
              <a:t>Je </a:t>
            </a:r>
            <a:r>
              <a:rPr lang="en-US" sz="4000" dirty="0" err="1">
                <a:latin typeface="Comic Sans MS" panose="030F0702030302020204" pitchFamily="66" charset="0"/>
              </a:rPr>
              <a:t>jou</a:t>
            </a:r>
            <a:r>
              <a:rPr lang="en-US" sz="40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e</a:t>
            </a:r>
            <a:r>
              <a:rPr lang="en-US" sz="4000" dirty="0">
                <a:latin typeface="Comic Sans MS" panose="030F0702030302020204" pitchFamily="66" charset="0"/>
              </a:rPr>
              <a:t> au basket.</a:t>
            </a:r>
          </a:p>
          <a:p>
            <a:r>
              <a:rPr lang="en-US" sz="4000" dirty="0">
                <a:latin typeface="Comic Sans MS" panose="030F0702030302020204" pitchFamily="66" charset="0"/>
              </a:rPr>
              <a:t>Nous </a:t>
            </a:r>
            <a:r>
              <a:rPr lang="en-US" sz="4000" dirty="0" err="1">
                <a:latin typeface="Comic Sans MS" panose="030F0702030302020204" pitchFamily="66" charset="0"/>
              </a:rPr>
              <a:t>jou</a:t>
            </a:r>
            <a:r>
              <a:rPr lang="en-US" sz="40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ons</a:t>
            </a:r>
            <a:r>
              <a:rPr lang="en-US" sz="4000" dirty="0">
                <a:latin typeface="Comic Sans MS" panose="030F0702030302020204" pitchFamily="66" charset="0"/>
              </a:rPr>
              <a:t> au volley.</a:t>
            </a:r>
          </a:p>
          <a:p>
            <a:r>
              <a:rPr lang="en-US" sz="4000" dirty="0">
                <a:latin typeface="Comic Sans MS" panose="030F0702030302020204" pitchFamily="66" charset="0"/>
              </a:rPr>
              <a:t>Elle </a:t>
            </a:r>
            <a:r>
              <a:rPr lang="en-US" sz="4000" dirty="0" err="1">
                <a:latin typeface="Comic Sans MS" panose="030F0702030302020204" pitchFamily="66" charset="0"/>
              </a:rPr>
              <a:t>jou</a:t>
            </a:r>
            <a:r>
              <a:rPr lang="en-US" sz="40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e</a:t>
            </a:r>
            <a:r>
              <a:rPr lang="en-US" sz="4000" dirty="0">
                <a:latin typeface="Comic Sans MS" panose="030F0702030302020204" pitchFamily="66" charset="0"/>
              </a:rPr>
              <a:t> au hockey.</a:t>
            </a:r>
          </a:p>
          <a:p>
            <a:r>
              <a:rPr lang="en-US" sz="4000" dirty="0" err="1">
                <a:latin typeface="Comic Sans MS" panose="030F0702030302020204" pitchFamily="66" charset="0"/>
              </a:rPr>
              <a:t>Elles</a:t>
            </a:r>
            <a:r>
              <a:rPr lang="en-US" sz="4000" dirty="0">
                <a:latin typeface="Comic Sans MS" panose="030F0702030302020204" pitchFamily="66" charset="0"/>
              </a:rPr>
              <a:t> </a:t>
            </a:r>
            <a:r>
              <a:rPr lang="en-US" sz="4000" dirty="0" err="1">
                <a:latin typeface="Comic Sans MS" panose="030F0702030302020204" pitchFamily="66" charset="0"/>
              </a:rPr>
              <a:t>jou</a:t>
            </a:r>
            <a:r>
              <a:rPr lang="en-US" sz="40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ent</a:t>
            </a:r>
            <a:r>
              <a:rPr lang="en-US" sz="4000" dirty="0">
                <a:latin typeface="Comic Sans MS" panose="030F0702030302020204" pitchFamily="66" charset="0"/>
              </a:rPr>
              <a:t> au tennis.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488" y="4664461"/>
            <a:ext cx="1854013" cy="20665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2475" y="4929833"/>
            <a:ext cx="1965848" cy="16808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6382" y="4745248"/>
            <a:ext cx="1647825" cy="1905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EE66B67-46AF-441B-A2EE-A429C76BDCE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8847" y="4472518"/>
            <a:ext cx="2129117" cy="1981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7894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>
                <a:latin typeface="Comic Sans MS" panose="030F0702030302020204" pitchFamily="66" charset="0"/>
              </a:rPr>
              <a:t>Tu </a:t>
            </a:r>
            <a:r>
              <a:rPr lang="en-US" sz="4000" dirty="0" err="1">
                <a:latin typeface="Comic Sans MS" panose="030F0702030302020204" pitchFamily="66" charset="0"/>
              </a:rPr>
              <a:t>jou</a:t>
            </a:r>
            <a:r>
              <a:rPr lang="en-US" sz="40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es</a:t>
            </a:r>
            <a:r>
              <a:rPr lang="en-US" sz="40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4000" dirty="0">
                <a:latin typeface="Comic Sans MS" panose="030F0702030302020204" pitchFamily="66" charset="0"/>
              </a:rPr>
              <a:t>du piano.</a:t>
            </a:r>
          </a:p>
          <a:p>
            <a:r>
              <a:rPr lang="en-US" sz="4000" dirty="0">
                <a:latin typeface="Comic Sans MS" panose="030F0702030302020204" pitchFamily="66" charset="0"/>
              </a:rPr>
              <a:t>Il </a:t>
            </a:r>
            <a:r>
              <a:rPr lang="en-US" sz="4000" dirty="0" err="1">
                <a:latin typeface="Comic Sans MS" panose="030F0702030302020204" pitchFamily="66" charset="0"/>
              </a:rPr>
              <a:t>jou</a:t>
            </a:r>
            <a:r>
              <a:rPr lang="en-US" sz="40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e</a:t>
            </a:r>
            <a:r>
              <a:rPr lang="en-US" sz="4000" dirty="0">
                <a:latin typeface="Comic Sans MS" panose="030F0702030302020204" pitchFamily="66" charset="0"/>
              </a:rPr>
              <a:t> de la batterie.</a:t>
            </a:r>
          </a:p>
          <a:p>
            <a:r>
              <a:rPr lang="en-US" sz="4000" dirty="0" err="1">
                <a:latin typeface="Comic Sans MS" panose="030F0702030302020204" pitchFamily="66" charset="0"/>
              </a:rPr>
              <a:t>Vous</a:t>
            </a:r>
            <a:r>
              <a:rPr lang="en-US" sz="4000" dirty="0">
                <a:latin typeface="Comic Sans MS" panose="030F0702030302020204" pitchFamily="66" charset="0"/>
              </a:rPr>
              <a:t> </a:t>
            </a:r>
            <a:r>
              <a:rPr lang="en-US" sz="4000" dirty="0" err="1">
                <a:latin typeface="Comic Sans MS" panose="030F0702030302020204" pitchFamily="66" charset="0"/>
              </a:rPr>
              <a:t>jou</a:t>
            </a:r>
            <a:r>
              <a:rPr lang="en-US" sz="40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ez</a:t>
            </a:r>
            <a:r>
              <a:rPr lang="en-US" sz="4000" dirty="0">
                <a:latin typeface="Comic Sans MS" panose="030F0702030302020204" pitchFamily="66" charset="0"/>
              </a:rPr>
              <a:t> de la </a:t>
            </a:r>
            <a:r>
              <a:rPr lang="en-US" sz="4000" dirty="0" err="1">
                <a:latin typeface="Comic Sans MS" panose="030F0702030302020204" pitchFamily="66" charset="0"/>
              </a:rPr>
              <a:t>guitare</a:t>
            </a:r>
            <a:r>
              <a:rPr lang="en-US" sz="4000" dirty="0">
                <a:latin typeface="Comic Sans MS" panose="030F0702030302020204" pitchFamily="66" charset="0"/>
              </a:rPr>
              <a:t>.</a:t>
            </a:r>
          </a:p>
          <a:p>
            <a:r>
              <a:rPr lang="en-US" sz="4000" dirty="0" err="1">
                <a:latin typeface="Comic Sans MS" panose="030F0702030302020204" pitchFamily="66" charset="0"/>
              </a:rPr>
              <a:t>Ils</a:t>
            </a:r>
            <a:r>
              <a:rPr lang="en-US" sz="4000">
                <a:latin typeface="Comic Sans MS" panose="030F0702030302020204" pitchFamily="66" charset="0"/>
              </a:rPr>
              <a:t> jou</a:t>
            </a:r>
            <a:r>
              <a:rPr lang="en-US" sz="4000">
                <a:solidFill>
                  <a:srgbClr val="FF0000"/>
                </a:solidFill>
                <a:latin typeface="Comic Sans MS" panose="030F0702030302020204" pitchFamily="66" charset="0"/>
              </a:rPr>
              <a:t>ent</a:t>
            </a:r>
            <a:r>
              <a:rPr lang="en-US" sz="4000" dirty="0">
                <a:latin typeface="Comic Sans MS" panose="030F0702030302020204" pitchFamily="66" charset="0"/>
              </a:rPr>
              <a:t> à des </a:t>
            </a:r>
            <a:r>
              <a:rPr lang="en-US" sz="4000" dirty="0" err="1">
                <a:latin typeface="Comic Sans MS" panose="030F0702030302020204" pitchFamily="66" charset="0"/>
              </a:rPr>
              <a:t>jeux</a:t>
            </a:r>
            <a:r>
              <a:rPr lang="en-US" sz="4000" dirty="0">
                <a:latin typeface="Comic Sans MS" panose="030F0702030302020204" pitchFamily="66" charset="0"/>
              </a:rPr>
              <a:t> </a:t>
            </a:r>
            <a:r>
              <a:rPr lang="en-US" sz="4000" dirty="0" err="1">
                <a:latin typeface="Comic Sans MS" panose="030F0702030302020204" pitchFamily="66" charset="0"/>
              </a:rPr>
              <a:t>vidéos</a:t>
            </a:r>
            <a:r>
              <a:rPr lang="en-US" dirty="0">
                <a:latin typeface="Comic Sans MS" panose="030F0702030302020204" pitchFamily="66" charset="0"/>
              </a:rPr>
              <a:t>.</a:t>
            </a:r>
          </a:p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181" y="4890013"/>
            <a:ext cx="1990947" cy="188796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6318494" y="4984053"/>
            <a:ext cx="1659544" cy="143019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AE2D01D-87C4-45D9-A2F3-4DAE5170FAB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5994" y="4984054"/>
            <a:ext cx="1549634" cy="1571578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1D6820E-9B0A-4D54-A79D-4A9636DA6FC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8364768" y="4457245"/>
            <a:ext cx="3091143" cy="2320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61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Comic Sans MS" panose="030F0702030302020204" pitchFamily="66" charset="0"/>
              </a:rPr>
              <a:t>Il/</a:t>
            </a:r>
            <a:r>
              <a:rPr lang="en-US" sz="4000" dirty="0" err="1">
                <a:latin typeface="Comic Sans MS" panose="030F0702030302020204" pitchFamily="66" charset="0"/>
              </a:rPr>
              <a:t>elles</a:t>
            </a:r>
            <a:r>
              <a:rPr lang="en-US" sz="4000" dirty="0">
                <a:latin typeface="Comic Sans MS" panose="030F0702030302020204" pitchFamily="66" charset="0"/>
              </a:rPr>
              <a:t> </a:t>
            </a:r>
            <a:r>
              <a:rPr lang="en-US" sz="4000" dirty="0">
                <a:solidFill>
                  <a:srgbClr val="0070C0"/>
                </a:solidFill>
                <a:latin typeface="Comic Sans MS" panose="030F0702030302020204" pitchFamily="66" charset="0"/>
              </a:rPr>
              <a:t>ne </a:t>
            </a:r>
            <a:r>
              <a:rPr lang="en-US" sz="4000" dirty="0" err="1">
                <a:latin typeface="Comic Sans MS" panose="030F0702030302020204" pitchFamily="66" charset="0"/>
              </a:rPr>
              <a:t>jouent</a:t>
            </a:r>
            <a:r>
              <a:rPr lang="en-US" sz="4000" dirty="0">
                <a:latin typeface="Comic Sans MS" panose="030F0702030302020204" pitchFamily="66" charset="0"/>
              </a:rPr>
              <a:t> </a:t>
            </a:r>
            <a:r>
              <a:rPr lang="en-US" sz="4000" dirty="0">
                <a:solidFill>
                  <a:srgbClr val="0070C0"/>
                </a:solidFill>
                <a:latin typeface="Comic Sans MS" panose="030F0702030302020204" pitchFamily="66" charset="0"/>
              </a:rPr>
              <a:t>pas</a:t>
            </a:r>
            <a:r>
              <a:rPr lang="en-US" sz="4000" dirty="0">
                <a:latin typeface="Comic Sans MS" panose="030F0702030302020204" pitchFamily="66" charset="0"/>
              </a:rPr>
              <a:t> à des </a:t>
            </a:r>
            <a:r>
              <a:rPr lang="en-US" sz="4000" dirty="0" err="1">
                <a:latin typeface="Comic Sans MS" panose="030F0702030302020204" pitchFamily="66" charset="0"/>
              </a:rPr>
              <a:t>jeux</a:t>
            </a:r>
            <a:r>
              <a:rPr lang="en-US" sz="4000" dirty="0">
                <a:latin typeface="Comic Sans MS" panose="030F0702030302020204" pitchFamily="66" charset="0"/>
              </a:rPr>
              <a:t> </a:t>
            </a:r>
            <a:r>
              <a:rPr lang="en-US" sz="4000" dirty="0" err="1">
                <a:latin typeface="Comic Sans MS" panose="030F0702030302020204" pitchFamily="66" charset="0"/>
              </a:rPr>
              <a:t>vidéos</a:t>
            </a:r>
            <a:r>
              <a:rPr lang="en-US" sz="4000" dirty="0">
                <a:latin typeface="Comic Sans MS" panose="030F0702030302020204" pitchFamily="66" charset="0"/>
              </a:rPr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2078" y="3627858"/>
            <a:ext cx="3928275" cy="3025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965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Comic Sans MS" panose="030F0702030302020204" pitchFamily="66" charset="0"/>
              </a:rPr>
              <a:t>Je </a:t>
            </a:r>
            <a:r>
              <a:rPr lang="en-US" sz="40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fais</a:t>
            </a:r>
            <a:r>
              <a:rPr lang="en-US" sz="4000" dirty="0">
                <a:latin typeface="Comic Sans MS" panose="030F0702030302020204" pitchFamily="66" charset="0"/>
              </a:rPr>
              <a:t> du ski.</a:t>
            </a:r>
          </a:p>
          <a:p>
            <a:r>
              <a:rPr lang="en-US" sz="4000" dirty="0">
                <a:latin typeface="Comic Sans MS" panose="030F0702030302020204" pitchFamily="66" charset="0"/>
              </a:rPr>
              <a:t>Nous </a:t>
            </a:r>
            <a:r>
              <a:rPr lang="en-US" sz="40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faisons</a:t>
            </a:r>
            <a:r>
              <a:rPr lang="en-US" sz="4000" dirty="0">
                <a:latin typeface="Comic Sans MS" panose="030F0702030302020204" pitchFamily="66" charset="0"/>
              </a:rPr>
              <a:t> du </a:t>
            </a:r>
            <a:r>
              <a:rPr lang="en-US" sz="4000" dirty="0" err="1">
                <a:latin typeface="Comic Sans MS" panose="030F0702030302020204" pitchFamily="66" charset="0"/>
              </a:rPr>
              <a:t>patin</a:t>
            </a:r>
            <a:r>
              <a:rPr lang="en-US" sz="4000" dirty="0">
                <a:latin typeface="Comic Sans MS" panose="030F0702030302020204" pitchFamily="66" charset="0"/>
              </a:rPr>
              <a:t> à glace.</a:t>
            </a:r>
          </a:p>
          <a:p>
            <a:r>
              <a:rPr lang="en-US" sz="4000" dirty="0">
                <a:latin typeface="Comic Sans MS" panose="030F0702030302020204" pitchFamily="66" charset="0"/>
              </a:rPr>
              <a:t>Elle </a:t>
            </a:r>
            <a:r>
              <a:rPr lang="en-US" sz="4000" dirty="0">
                <a:solidFill>
                  <a:srgbClr val="FF0000"/>
                </a:solidFill>
                <a:latin typeface="Comic Sans MS" panose="030F0702030302020204" pitchFamily="66" charset="0"/>
              </a:rPr>
              <a:t>fait</a:t>
            </a:r>
            <a:r>
              <a:rPr lang="en-US" sz="4000" dirty="0">
                <a:latin typeface="Comic Sans MS" panose="030F0702030302020204" pitchFamily="66" charset="0"/>
              </a:rPr>
              <a:t> de la photo.</a:t>
            </a:r>
          </a:p>
          <a:p>
            <a:r>
              <a:rPr lang="en-US" sz="4000" dirty="0" err="1">
                <a:latin typeface="Comic Sans MS" panose="030F0702030302020204" pitchFamily="66" charset="0"/>
              </a:rPr>
              <a:t>Elles</a:t>
            </a:r>
            <a:r>
              <a:rPr lang="en-US" sz="4000" dirty="0">
                <a:latin typeface="Comic Sans MS" panose="030F0702030302020204" pitchFamily="66" charset="0"/>
              </a:rPr>
              <a:t> </a:t>
            </a:r>
            <a:r>
              <a:rPr lang="en-US" sz="4000" dirty="0">
                <a:solidFill>
                  <a:srgbClr val="FF0000"/>
                </a:solidFill>
                <a:latin typeface="Comic Sans MS" panose="030F0702030302020204" pitchFamily="66" charset="0"/>
              </a:rPr>
              <a:t>font</a:t>
            </a:r>
            <a:r>
              <a:rPr lang="en-US" sz="4000" dirty="0">
                <a:latin typeface="Comic Sans MS" panose="030F0702030302020204" pitchFamily="66" charset="0"/>
              </a:rPr>
              <a:t> du surf.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4641028"/>
            <a:ext cx="2112085" cy="211208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6409" y="4840943"/>
            <a:ext cx="1426227" cy="201705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7221" y="4641028"/>
            <a:ext cx="2177527" cy="198699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3926" y="4660627"/>
            <a:ext cx="2597057" cy="1947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9936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Il </a:t>
            </a:r>
            <a:r>
              <a:rPr lang="en-US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fait</a:t>
            </a:r>
            <a:r>
              <a:rPr lang="en-US" sz="3600" dirty="0">
                <a:latin typeface="Comic Sans MS" panose="030F0702030302020204" pitchFamily="66" charset="0"/>
              </a:rPr>
              <a:t> du jogging.</a:t>
            </a:r>
          </a:p>
          <a:p>
            <a:r>
              <a:rPr lang="en-US" sz="3600" dirty="0">
                <a:latin typeface="Comic Sans MS" panose="030F0702030302020204" pitchFamily="66" charset="0"/>
              </a:rPr>
              <a:t>Tu </a:t>
            </a:r>
            <a:r>
              <a:rPr lang="en-US" sz="36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fais</a:t>
            </a:r>
            <a:r>
              <a:rPr lang="en-US" sz="3600" dirty="0">
                <a:latin typeface="Comic Sans MS" panose="030F0702030302020204" pitchFamily="66" charset="0"/>
              </a:rPr>
              <a:t> du </a:t>
            </a:r>
            <a:r>
              <a:rPr lang="en-US" sz="3600" dirty="0" err="1">
                <a:latin typeface="Comic Sans MS" panose="030F0702030302020204" pitchFamily="66" charset="0"/>
              </a:rPr>
              <a:t>vélo</a:t>
            </a:r>
            <a:r>
              <a:rPr lang="en-US" sz="3600" dirty="0">
                <a:latin typeface="Comic Sans MS" panose="030F0702030302020204" pitchFamily="66" charset="0"/>
              </a:rPr>
              <a:t>.</a:t>
            </a:r>
          </a:p>
          <a:p>
            <a:r>
              <a:rPr lang="en-US" sz="3600" dirty="0" err="1">
                <a:latin typeface="Comic Sans MS" panose="030F0702030302020204" pitchFamily="66" charset="0"/>
              </a:rPr>
              <a:t>Ils</a:t>
            </a:r>
            <a:r>
              <a:rPr lang="en-US" sz="3600" dirty="0">
                <a:latin typeface="Comic Sans MS" panose="030F0702030302020204" pitchFamily="66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font</a:t>
            </a:r>
            <a:r>
              <a:rPr lang="en-US" sz="3600" dirty="0">
                <a:latin typeface="Comic Sans MS" panose="030F0702030302020204" pitchFamily="66" charset="0"/>
              </a:rPr>
              <a:t> du skate.</a:t>
            </a:r>
          </a:p>
          <a:p>
            <a:r>
              <a:rPr lang="en-US" sz="3600" dirty="0">
                <a:latin typeface="Comic Sans MS" panose="030F0702030302020204" pitchFamily="66" charset="0"/>
              </a:rPr>
              <a:t>Il </a:t>
            </a:r>
            <a:r>
              <a:rPr lang="en-US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fait </a:t>
            </a:r>
            <a:r>
              <a:rPr lang="en-US" sz="3600" dirty="0">
                <a:latin typeface="Comic Sans MS" panose="030F0702030302020204" pitchFamily="66" charset="0"/>
              </a:rPr>
              <a:t>du </a:t>
            </a:r>
            <a:r>
              <a:rPr lang="en-US" sz="3600" dirty="0" err="1">
                <a:latin typeface="Comic Sans MS" panose="030F0702030302020204" pitchFamily="66" charset="0"/>
              </a:rPr>
              <a:t>théâtre</a:t>
            </a:r>
            <a:r>
              <a:rPr lang="en-US" sz="3600" dirty="0">
                <a:latin typeface="Comic Sans MS" panose="030F0702030302020204" pitchFamily="66" charset="0"/>
              </a:rPr>
              <a:t>.</a:t>
            </a:r>
          </a:p>
          <a:p>
            <a:r>
              <a:rPr lang="en-US" sz="3600" dirty="0" err="1">
                <a:latin typeface="Comic Sans MS" panose="030F0702030302020204" pitchFamily="66" charset="0"/>
              </a:rPr>
              <a:t>Je</a:t>
            </a:r>
            <a:r>
              <a:rPr lang="en-US" sz="3600" dirty="0">
                <a:latin typeface="Comic Sans MS" panose="030F0702030302020204" pitchFamily="66" charset="0"/>
              </a:rPr>
              <a:t> </a:t>
            </a:r>
            <a:r>
              <a:rPr lang="en-US" sz="3600" dirty="0" err="1">
                <a:latin typeface="Comic Sans MS" panose="030F0702030302020204" pitchFamily="66" charset="0"/>
              </a:rPr>
              <a:t>fais</a:t>
            </a:r>
            <a:r>
              <a:rPr lang="en-US" sz="3600" dirty="0">
                <a:latin typeface="Comic Sans MS" panose="030F0702030302020204" pitchFamily="66" charset="0"/>
              </a:rPr>
              <a:t> de la </a:t>
            </a:r>
            <a:r>
              <a:rPr lang="en-US" sz="3600" dirty="0" err="1">
                <a:latin typeface="Comic Sans MS" panose="030F0702030302020204" pitchFamily="66" charset="0"/>
              </a:rPr>
              <a:t>vidéo</a:t>
            </a:r>
            <a:r>
              <a:rPr lang="en-US" sz="3600" dirty="0">
                <a:latin typeface="Comic Sans MS" panose="030F0702030302020204" pitchFamily="66" charset="0"/>
              </a:rPr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166" y="4932862"/>
            <a:ext cx="1567108" cy="180140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5621" y="5093802"/>
            <a:ext cx="1419225" cy="15144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6547" y="5208102"/>
            <a:ext cx="1704975" cy="14001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5698" y="4932862"/>
            <a:ext cx="2140604" cy="192513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014D405-1C82-461C-9064-CA42742FE82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6369" y="4224412"/>
            <a:ext cx="1791304" cy="2383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0093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err="1">
                <a:latin typeface="Comic Sans MS" panose="030F0702030302020204" pitchFamily="66" charset="0"/>
              </a:rPr>
              <a:t>Elles</a:t>
            </a:r>
            <a:r>
              <a:rPr lang="en-US" sz="4000" dirty="0">
                <a:latin typeface="Comic Sans MS" panose="030F0702030302020204" pitchFamily="66" charset="0"/>
              </a:rPr>
              <a:t> </a:t>
            </a:r>
            <a:r>
              <a:rPr lang="en-US" sz="4000" dirty="0">
                <a:solidFill>
                  <a:srgbClr val="0070C0"/>
                </a:solidFill>
                <a:latin typeface="Comic Sans MS" panose="030F0702030302020204" pitchFamily="66" charset="0"/>
              </a:rPr>
              <a:t>ne</a:t>
            </a:r>
            <a:r>
              <a:rPr lang="en-US" sz="4000" dirty="0">
                <a:latin typeface="Comic Sans MS" panose="030F0702030302020204" pitchFamily="66" charset="0"/>
              </a:rPr>
              <a:t> font </a:t>
            </a:r>
            <a:r>
              <a:rPr lang="en-US" sz="4000" dirty="0">
                <a:solidFill>
                  <a:srgbClr val="0070C0"/>
                </a:solidFill>
                <a:latin typeface="Comic Sans MS" panose="030F0702030302020204" pitchFamily="66" charset="0"/>
              </a:rPr>
              <a:t>pas</a:t>
            </a:r>
            <a:r>
              <a:rPr lang="en-US" sz="4000" dirty="0">
                <a:latin typeface="Comic Sans MS" panose="030F0702030302020204" pitchFamily="66" charset="0"/>
              </a:rPr>
              <a:t> du jogging.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8532" y="3967163"/>
            <a:ext cx="2714625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9525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113</Words>
  <Application>Microsoft Office PowerPoint</Application>
  <PresentationFormat>Widescreen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Comic Sans MS</vt:lpstr>
      <vt:lpstr>Office Theme</vt:lpstr>
      <vt:lpstr>Chapter 5.1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Patricia Cedrone</dc:creator>
  <cp:lastModifiedBy>Patricia Cedrone</cp:lastModifiedBy>
  <cp:revision>16</cp:revision>
  <dcterms:created xsi:type="dcterms:W3CDTF">2016-04-07T19:14:38Z</dcterms:created>
  <dcterms:modified xsi:type="dcterms:W3CDTF">2018-02-26T21:03:30Z</dcterms:modified>
</cp:coreProperties>
</file>